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54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309E0-EB6F-42BC-88C8-5EF2B1BEA59E}" type="datetimeFigureOut">
              <a:rPr lang="en-US" smtClean="0"/>
              <a:t>4/24/2012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06301-6CE5-4376-BE22-5EA982ED96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none"/>
        </p:style>
        <p:txBody>
          <a:bodyPr>
            <a:normAutofit/>
          </a:bodyPr>
          <a:lstStyle>
            <a:lvl1pPr>
              <a:defRPr sz="24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0" y="6248400"/>
            <a:ext cx="9144000" cy="609600"/>
          </a:xfrm>
          <a:prstGeom prst="rect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8229600" cy="45259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06301-6CE5-4376-BE22-5EA982ED9676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forexmentor-logo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848044" y="6489955"/>
            <a:ext cx="1143556" cy="291845"/>
          </a:xfrm>
          <a:prstGeom prst="rect">
            <a:avLst/>
          </a:prstGeom>
        </p:spPr>
      </p:pic>
      <p:sp>
        <p:nvSpPr>
          <p:cNvPr id="10" name="TextBox 9"/>
          <p:cNvSpPr txBox="1"/>
          <p:nvPr userDrawn="1"/>
        </p:nvSpPr>
        <p:spPr>
          <a:xfrm>
            <a:off x="4273979" y="6477000"/>
            <a:ext cx="907621" cy="261610"/>
          </a:xfrm>
          <a:prstGeom prst="rect">
            <a:avLst/>
          </a:prstGeom>
          <a:noFill/>
        </p:spPr>
        <p:txBody>
          <a:bodyPr wrap="none" rtlCol="0" anchor="b" anchorCtr="1">
            <a:spAutoFit/>
          </a:bodyPr>
          <a:lstStyle/>
          <a:p>
            <a:pPr algn="ctr"/>
            <a:r>
              <a:rPr lang="en-US" sz="1100" dirty="0" smtClean="0">
                <a:solidFill>
                  <a:schemeClr val="accent1">
                    <a:lumMod val="75000"/>
                  </a:schemeClr>
                </a:solidFill>
              </a:rPr>
              <a:t>FRANK</a:t>
            </a:r>
            <a:r>
              <a:rPr lang="en-US" sz="1100" baseline="0" dirty="0" smtClean="0">
                <a:solidFill>
                  <a:schemeClr val="accent1">
                    <a:lumMod val="75000"/>
                  </a:schemeClr>
                </a:solidFill>
              </a:rPr>
              <a:t> PAUL</a:t>
            </a:r>
            <a:endParaRPr lang="en-US" sz="11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6" name="Picture 15" descr="systemslab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76200" y="6210897"/>
            <a:ext cx="2133600" cy="541760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none"/>
        </p:style>
        <p:txBody>
          <a:bodyPr>
            <a:normAutofit/>
          </a:bodyPr>
          <a:lstStyle>
            <a:lvl1pPr>
              <a:defRPr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309E0-EB6F-42BC-88C8-5EF2B1BEA59E}" type="datetimeFigureOut">
              <a:rPr lang="en-US" smtClean="0"/>
              <a:t>4/24/2012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06301-6CE5-4376-BE22-5EA982ED967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248400"/>
            <a:ext cx="9144000" cy="609600"/>
          </a:xfrm>
          <a:prstGeom prst="rect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forexmentor-logo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848044" y="6489955"/>
            <a:ext cx="1143556" cy="291845"/>
          </a:xfrm>
          <a:prstGeom prst="rect">
            <a:avLst/>
          </a:prstGeom>
        </p:spPr>
      </p:pic>
      <p:sp>
        <p:nvSpPr>
          <p:cNvPr id="11" name="TextBox 10"/>
          <p:cNvSpPr txBox="1"/>
          <p:nvPr userDrawn="1"/>
        </p:nvSpPr>
        <p:spPr>
          <a:xfrm>
            <a:off x="4273979" y="6477000"/>
            <a:ext cx="907621" cy="261610"/>
          </a:xfrm>
          <a:prstGeom prst="rect">
            <a:avLst/>
          </a:prstGeom>
          <a:noFill/>
        </p:spPr>
        <p:txBody>
          <a:bodyPr wrap="none" rtlCol="0" anchor="b" anchorCtr="1">
            <a:spAutoFit/>
          </a:bodyPr>
          <a:lstStyle/>
          <a:p>
            <a:pPr algn="ctr"/>
            <a:r>
              <a:rPr lang="en-US" sz="1100" dirty="0" smtClean="0">
                <a:solidFill>
                  <a:schemeClr val="accent1">
                    <a:lumMod val="75000"/>
                  </a:schemeClr>
                </a:solidFill>
              </a:rPr>
              <a:t>FRANK</a:t>
            </a:r>
            <a:r>
              <a:rPr lang="en-US" sz="1100" baseline="0" dirty="0" smtClean="0">
                <a:solidFill>
                  <a:schemeClr val="accent1">
                    <a:lumMod val="75000"/>
                  </a:schemeClr>
                </a:solidFill>
              </a:rPr>
              <a:t> PAUL</a:t>
            </a:r>
            <a:endParaRPr lang="en-US" sz="11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2" name="Picture 11" descr="systemslab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76200" y="6210897"/>
            <a:ext cx="2133600" cy="5417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309E0-EB6F-42BC-88C8-5EF2B1BEA59E}" type="datetimeFigureOut">
              <a:rPr lang="en-US" smtClean="0"/>
              <a:t>4/24/2012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06301-6CE5-4376-BE22-5EA982ED9676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0" y="6248400"/>
            <a:ext cx="9144000" cy="609600"/>
          </a:xfrm>
          <a:prstGeom prst="rect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forexmentor-logo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848044" y="6489955"/>
            <a:ext cx="1143556" cy="291845"/>
          </a:xfrm>
          <a:prstGeom prst="rect">
            <a:avLst/>
          </a:prstGeom>
        </p:spPr>
      </p:pic>
      <p:sp>
        <p:nvSpPr>
          <p:cNvPr id="7" name="TextBox 6"/>
          <p:cNvSpPr txBox="1"/>
          <p:nvPr userDrawn="1"/>
        </p:nvSpPr>
        <p:spPr>
          <a:xfrm>
            <a:off x="4273979" y="6477000"/>
            <a:ext cx="907621" cy="261610"/>
          </a:xfrm>
          <a:prstGeom prst="rect">
            <a:avLst/>
          </a:prstGeom>
          <a:noFill/>
        </p:spPr>
        <p:txBody>
          <a:bodyPr wrap="none" rtlCol="0" anchor="b" anchorCtr="1">
            <a:spAutoFit/>
          </a:bodyPr>
          <a:lstStyle/>
          <a:p>
            <a:pPr algn="ctr"/>
            <a:r>
              <a:rPr lang="en-US" sz="1100" dirty="0" smtClean="0">
                <a:solidFill>
                  <a:schemeClr val="accent1">
                    <a:lumMod val="75000"/>
                  </a:schemeClr>
                </a:solidFill>
              </a:rPr>
              <a:t>FRANK</a:t>
            </a:r>
            <a:r>
              <a:rPr lang="en-US" sz="1100" baseline="0" dirty="0" smtClean="0">
                <a:solidFill>
                  <a:schemeClr val="accent1">
                    <a:lumMod val="75000"/>
                  </a:schemeClr>
                </a:solidFill>
              </a:rPr>
              <a:t> PAUL</a:t>
            </a:r>
            <a:endParaRPr lang="en-US" sz="11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8" name="Picture 7" descr="systemslab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76200" y="6210897"/>
            <a:ext cx="2133600" cy="541760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309E0-EB6F-42BC-88C8-5EF2B1BEA59E}" type="datetimeFigureOut">
              <a:rPr lang="en-US" smtClean="0"/>
              <a:t>4/24/2012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06301-6CE5-4376-BE22-5EA982ED96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309E0-EB6F-42BC-88C8-5EF2B1BEA59E}" type="datetimeFigureOut">
              <a:rPr lang="en-US" smtClean="0"/>
              <a:t>4/24/2012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06301-6CE5-4376-BE22-5EA982ED96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9309E0-EB6F-42BC-88C8-5EF2B1BEA59E}" type="datetimeFigureOut">
              <a:rPr lang="en-US" smtClean="0"/>
              <a:t>4/24/2012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206301-6CE5-4376-BE22-5EA982ED967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5" r:id="rId4"/>
    <p:sldLayoutId id="2147483656" r:id="rId5"/>
    <p:sldLayoutId id="2147483657" r:id="rId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3124200"/>
            <a:ext cx="6400800" cy="914400"/>
          </a:xfrm>
        </p:spPr>
        <p:txBody>
          <a:bodyPr>
            <a:normAutofit/>
          </a:bodyPr>
          <a:lstStyle/>
          <a:p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with Frank Paul</a:t>
            </a:r>
            <a:endParaRPr lang="en-US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" name="Picture 4" descr="forexmentor-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0" y="4876800"/>
            <a:ext cx="1828800" cy="466725"/>
          </a:xfrm>
          <a:prstGeom prst="rect">
            <a:avLst/>
          </a:prstGeom>
        </p:spPr>
      </p:pic>
      <p:pic>
        <p:nvPicPr>
          <p:cNvPr id="34" name="Picture 33" descr="systemslab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67000" y="1676400"/>
            <a:ext cx="4052223" cy="10289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  <a:ln>
            <a:noFill/>
          </a:ln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LOREM IPSUM DOLOR SIT AMET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533400" y="1265237"/>
            <a:ext cx="8229600" cy="4525963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sz="2800" dirty="0" err="1" smtClean="0"/>
              <a:t>Lorem</a:t>
            </a:r>
            <a:r>
              <a:rPr lang="en-US" sz="2800" dirty="0" smtClean="0"/>
              <a:t> </a:t>
            </a:r>
            <a:r>
              <a:rPr lang="en-US" sz="2800" dirty="0" err="1" smtClean="0"/>
              <a:t>ipsum</a:t>
            </a:r>
            <a:r>
              <a:rPr lang="en-US" sz="2800" dirty="0" smtClean="0"/>
              <a:t> dolor sit </a:t>
            </a:r>
            <a:r>
              <a:rPr lang="en-US" sz="2800" dirty="0" err="1" smtClean="0"/>
              <a:t>amet</a:t>
            </a:r>
            <a:r>
              <a:rPr lang="en-US" sz="2800" dirty="0" smtClean="0"/>
              <a:t>, </a:t>
            </a:r>
            <a:r>
              <a:rPr lang="en-US" sz="2800" dirty="0" err="1" smtClean="0"/>
              <a:t>consectetur</a:t>
            </a:r>
            <a:r>
              <a:rPr lang="en-US" sz="2800" dirty="0" smtClean="0"/>
              <a:t> </a:t>
            </a:r>
            <a:r>
              <a:rPr lang="en-US" sz="2800" dirty="0" err="1" smtClean="0"/>
              <a:t>adipisicing</a:t>
            </a:r>
            <a:r>
              <a:rPr lang="en-US" sz="2800" dirty="0" smtClean="0"/>
              <a:t> </a:t>
            </a:r>
            <a:r>
              <a:rPr lang="en-US" sz="2800" dirty="0" err="1" smtClean="0"/>
              <a:t>elit</a:t>
            </a:r>
            <a:r>
              <a:rPr lang="en-US" sz="2800" dirty="0" smtClean="0"/>
              <a:t>, </a:t>
            </a:r>
            <a:r>
              <a:rPr lang="en-US" sz="2800" dirty="0" err="1" smtClean="0"/>
              <a:t>sed</a:t>
            </a:r>
            <a:r>
              <a:rPr lang="en-US" sz="2800" dirty="0" smtClean="0"/>
              <a:t> do </a:t>
            </a:r>
            <a:r>
              <a:rPr lang="en-US" sz="2800" dirty="0" err="1" smtClean="0"/>
              <a:t>eiusmod</a:t>
            </a:r>
            <a:r>
              <a:rPr lang="en-US" sz="2800" dirty="0" smtClean="0"/>
              <a:t> </a:t>
            </a:r>
            <a:r>
              <a:rPr lang="en-US" sz="2800" dirty="0" err="1" smtClean="0"/>
              <a:t>tempor</a:t>
            </a:r>
            <a:r>
              <a:rPr lang="en-US" sz="2800" dirty="0" smtClean="0"/>
              <a:t> </a:t>
            </a:r>
            <a:r>
              <a:rPr lang="en-US" sz="2800" dirty="0" err="1" smtClean="0"/>
              <a:t>incididunt</a:t>
            </a:r>
            <a:endParaRPr lang="en-US" sz="2800" dirty="0" smtClean="0"/>
          </a:p>
          <a:p>
            <a:pPr>
              <a:spcAft>
                <a:spcPts val="1200"/>
              </a:spcAft>
            </a:pPr>
            <a:r>
              <a:rPr lang="en-US" sz="2800" dirty="0" err="1" smtClean="0"/>
              <a:t>Lorem</a:t>
            </a:r>
            <a:r>
              <a:rPr lang="en-US" sz="2800" dirty="0" smtClean="0"/>
              <a:t> </a:t>
            </a:r>
            <a:r>
              <a:rPr lang="en-US" sz="2800" dirty="0" err="1" smtClean="0"/>
              <a:t>ipsum</a:t>
            </a:r>
            <a:r>
              <a:rPr lang="en-US" sz="2800" dirty="0" smtClean="0"/>
              <a:t> dolor sit </a:t>
            </a:r>
            <a:r>
              <a:rPr lang="en-US" sz="2800" dirty="0" err="1" smtClean="0"/>
              <a:t>amet</a:t>
            </a:r>
            <a:r>
              <a:rPr lang="en-US" sz="2800" dirty="0" smtClean="0"/>
              <a:t>, </a:t>
            </a:r>
            <a:r>
              <a:rPr lang="en-US" sz="2800" dirty="0" err="1" smtClean="0"/>
              <a:t>consectetur</a:t>
            </a:r>
            <a:r>
              <a:rPr lang="en-US" sz="2800" dirty="0" smtClean="0"/>
              <a:t> </a:t>
            </a:r>
            <a:r>
              <a:rPr lang="en-US" sz="2800" dirty="0" err="1" smtClean="0"/>
              <a:t>adipisicing</a:t>
            </a:r>
            <a:r>
              <a:rPr lang="en-US" sz="2800" dirty="0" smtClean="0"/>
              <a:t> </a:t>
            </a:r>
            <a:r>
              <a:rPr lang="en-US" sz="2800" dirty="0" err="1" smtClean="0"/>
              <a:t>elit</a:t>
            </a:r>
            <a:r>
              <a:rPr lang="en-US" sz="2800" dirty="0" smtClean="0"/>
              <a:t>, </a:t>
            </a:r>
            <a:r>
              <a:rPr lang="en-US" sz="2800" dirty="0" err="1" smtClean="0"/>
              <a:t>sed</a:t>
            </a:r>
            <a:r>
              <a:rPr lang="en-US" sz="2800" dirty="0" smtClean="0"/>
              <a:t> do </a:t>
            </a:r>
            <a:r>
              <a:rPr lang="en-US" sz="2800" dirty="0" err="1" smtClean="0"/>
              <a:t>eiusmod</a:t>
            </a:r>
            <a:r>
              <a:rPr lang="en-US" sz="2800" dirty="0" smtClean="0"/>
              <a:t> </a:t>
            </a:r>
            <a:r>
              <a:rPr lang="en-US" sz="2800" dirty="0" err="1" smtClean="0"/>
              <a:t>tempor</a:t>
            </a:r>
            <a:r>
              <a:rPr lang="en-US" sz="2800" dirty="0" smtClean="0"/>
              <a:t> </a:t>
            </a:r>
            <a:r>
              <a:rPr lang="en-US" sz="2800" dirty="0" err="1" smtClean="0"/>
              <a:t>incididunt</a:t>
            </a:r>
            <a:r>
              <a:rPr lang="en-US" sz="2800" dirty="0" smtClean="0"/>
              <a:t> </a:t>
            </a:r>
            <a:r>
              <a:rPr lang="en-US" sz="2800" dirty="0" err="1" smtClean="0"/>
              <a:t>ut</a:t>
            </a:r>
            <a:r>
              <a:rPr lang="en-US" sz="2800" dirty="0" smtClean="0"/>
              <a:t> </a:t>
            </a:r>
            <a:r>
              <a:rPr lang="en-US" sz="2800" dirty="0" err="1" smtClean="0"/>
              <a:t>labore</a:t>
            </a:r>
            <a:r>
              <a:rPr lang="en-US" sz="2800" dirty="0" smtClean="0"/>
              <a:t> et </a:t>
            </a:r>
            <a:r>
              <a:rPr lang="en-US" sz="2800" dirty="0" err="1" smtClean="0"/>
              <a:t>dolore</a:t>
            </a:r>
            <a:r>
              <a:rPr lang="en-US" sz="2800" dirty="0" smtClean="0"/>
              <a:t> magna </a:t>
            </a:r>
            <a:r>
              <a:rPr lang="en-US" sz="2800" dirty="0" err="1" smtClean="0"/>
              <a:t>aliqua</a:t>
            </a:r>
            <a:r>
              <a:rPr lang="en-US" sz="2800" dirty="0" smtClean="0"/>
              <a:t>. </a:t>
            </a:r>
            <a:r>
              <a:rPr lang="en-US" sz="2800" dirty="0" err="1" smtClean="0"/>
              <a:t>Ut</a:t>
            </a:r>
            <a:r>
              <a:rPr lang="en-US" sz="2800" dirty="0" smtClean="0"/>
              <a:t> </a:t>
            </a:r>
            <a:r>
              <a:rPr lang="en-US" sz="2800" dirty="0" err="1" smtClean="0"/>
              <a:t>enim</a:t>
            </a:r>
            <a:r>
              <a:rPr lang="en-US" sz="2800" dirty="0" smtClean="0"/>
              <a:t> ad minim </a:t>
            </a:r>
            <a:r>
              <a:rPr lang="en-US" sz="2800" dirty="0" err="1" smtClean="0"/>
              <a:t>veniam</a:t>
            </a:r>
            <a:r>
              <a:rPr lang="en-US" sz="2800" dirty="0" smtClean="0"/>
              <a:t>, </a:t>
            </a:r>
            <a:r>
              <a:rPr lang="en-US" sz="2800" dirty="0" err="1" smtClean="0"/>
              <a:t>quis</a:t>
            </a:r>
            <a:r>
              <a:rPr lang="en-US" sz="2800" dirty="0" smtClean="0"/>
              <a:t> </a:t>
            </a:r>
            <a:r>
              <a:rPr lang="en-US" sz="2800" dirty="0" err="1" smtClean="0"/>
              <a:t>nostrud</a:t>
            </a:r>
            <a:endParaRPr lang="en-US" sz="2800" dirty="0" smtClean="0"/>
          </a:p>
          <a:p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/>
          <a:lstStyle/>
          <a:p>
            <a:r>
              <a:rPr lang="en-US" dirty="0" err="1" smtClean="0"/>
              <a:t>Duis</a:t>
            </a:r>
            <a:r>
              <a:rPr lang="en-US" dirty="0" smtClean="0"/>
              <a:t> </a:t>
            </a:r>
            <a:r>
              <a:rPr lang="en-US" dirty="0" err="1" smtClean="0"/>
              <a:t>aute</a:t>
            </a:r>
            <a:r>
              <a:rPr lang="en-US" dirty="0" smtClean="0"/>
              <a:t> </a:t>
            </a:r>
            <a:r>
              <a:rPr lang="en-US" dirty="0" err="1" smtClean="0"/>
              <a:t>irure</a:t>
            </a:r>
            <a:r>
              <a:rPr lang="en-US" dirty="0" smtClean="0"/>
              <a:t> dolor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 smtClean="0"/>
              <a:t>Duis</a:t>
            </a:r>
            <a:r>
              <a:rPr lang="en-US" dirty="0" smtClean="0"/>
              <a:t> </a:t>
            </a:r>
            <a:r>
              <a:rPr lang="en-US" dirty="0" err="1" smtClean="0"/>
              <a:t>aute</a:t>
            </a:r>
            <a:r>
              <a:rPr lang="en-US" dirty="0" smtClean="0"/>
              <a:t> </a:t>
            </a:r>
            <a:r>
              <a:rPr lang="en-US" dirty="0" err="1" smtClean="0"/>
              <a:t>irure</a:t>
            </a:r>
            <a:r>
              <a:rPr lang="en-US" dirty="0" smtClean="0"/>
              <a:t> dolor</a:t>
            </a:r>
          </a:p>
          <a:p>
            <a:r>
              <a:rPr lang="en-US" dirty="0" err="1" smtClean="0"/>
              <a:t>Duis</a:t>
            </a:r>
            <a:r>
              <a:rPr lang="en-US" dirty="0" smtClean="0"/>
              <a:t> </a:t>
            </a:r>
            <a:r>
              <a:rPr lang="en-US" dirty="0" err="1" smtClean="0"/>
              <a:t>aute</a:t>
            </a:r>
            <a:r>
              <a:rPr lang="en-US" dirty="0" smtClean="0"/>
              <a:t> </a:t>
            </a:r>
            <a:r>
              <a:rPr lang="en-US" dirty="0" err="1" smtClean="0"/>
              <a:t>irure</a:t>
            </a:r>
            <a:r>
              <a:rPr lang="en-US" dirty="0" smtClean="0"/>
              <a:t> dolor</a:t>
            </a:r>
          </a:p>
          <a:p>
            <a:r>
              <a:rPr lang="en-US" dirty="0" err="1" smtClean="0"/>
              <a:t>Duis</a:t>
            </a:r>
            <a:r>
              <a:rPr lang="en-US" dirty="0" smtClean="0"/>
              <a:t> </a:t>
            </a:r>
            <a:r>
              <a:rPr lang="en-US" dirty="0" err="1" smtClean="0"/>
              <a:t>aute</a:t>
            </a:r>
            <a:r>
              <a:rPr lang="en-US" dirty="0" smtClean="0"/>
              <a:t> </a:t>
            </a:r>
            <a:r>
              <a:rPr lang="en-US" dirty="0" err="1" smtClean="0"/>
              <a:t>irure</a:t>
            </a:r>
            <a:r>
              <a:rPr lang="en-US" dirty="0" smtClean="0"/>
              <a:t> dolor</a:t>
            </a:r>
          </a:p>
          <a:p>
            <a:r>
              <a:rPr lang="en-US" dirty="0" err="1" smtClean="0"/>
              <a:t>Duis</a:t>
            </a:r>
            <a:r>
              <a:rPr lang="en-US" dirty="0" smtClean="0"/>
              <a:t> </a:t>
            </a:r>
            <a:r>
              <a:rPr lang="en-US" dirty="0" err="1" smtClean="0"/>
              <a:t>aute</a:t>
            </a:r>
            <a:r>
              <a:rPr lang="en-US" dirty="0" smtClean="0"/>
              <a:t> </a:t>
            </a:r>
            <a:r>
              <a:rPr lang="en-US" dirty="0" err="1" smtClean="0"/>
              <a:t>irure</a:t>
            </a:r>
            <a:r>
              <a:rPr lang="en-US" dirty="0" smtClean="0"/>
              <a:t> dolor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/>
              <a:t>Duis</a:t>
            </a:r>
            <a:r>
              <a:rPr lang="en-US" dirty="0" smtClean="0"/>
              <a:t> </a:t>
            </a:r>
            <a:r>
              <a:rPr lang="en-US" dirty="0" err="1" smtClean="0"/>
              <a:t>aute</a:t>
            </a:r>
            <a:r>
              <a:rPr lang="en-US" dirty="0" smtClean="0"/>
              <a:t> </a:t>
            </a:r>
            <a:r>
              <a:rPr lang="en-US" dirty="0" err="1" smtClean="0"/>
              <a:t>irure</a:t>
            </a:r>
            <a:r>
              <a:rPr lang="en-US" dirty="0" smtClean="0"/>
              <a:t> dolor</a:t>
            </a:r>
          </a:p>
          <a:p>
            <a:r>
              <a:rPr lang="en-US" dirty="0" err="1" smtClean="0"/>
              <a:t>Duis</a:t>
            </a:r>
            <a:r>
              <a:rPr lang="en-US" dirty="0" smtClean="0"/>
              <a:t> </a:t>
            </a:r>
            <a:r>
              <a:rPr lang="en-US" dirty="0" err="1" smtClean="0"/>
              <a:t>aute</a:t>
            </a:r>
            <a:r>
              <a:rPr lang="en-US" dirty="0" smtClean="0"/>
              <a:t> </a:t>
            </a:r>
            <a:r>
              <a:rPr lang="en-US" dirty="0" err="1" smtClean="0"/>
              <a:t>irure</a:t>
            </a:r>
            <a:r>
              <a:rPr lang="en-US" dirty="0" smtClean="0"/>
              <a:t> dolor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176</TotalTime>
  <Words>81</Words>
  <Application>Microsoft Office PowerPoint</Application>
  <PresentationFormat>On-screen Show (4:3)</PresentationFormat>
  <Paragraphs>11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LOREM IPSUM DOLOR SIT AMET</vt:lpstr>
      <vt:lpstr>Duis aute irure dolor</vt:lpstr>
      <vt:lpstr>Slide 4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vic</dc:creator>
  <cp:lastModifiedBy>vic</cp:lastModifiedBy>
  <cp:revision>21</cp:revision>
  <dcterms:created xsi:type="dcterms:W3CDTF">2012-04-24T15:34:47Z</dcterms:created>
  <dcterms:modified xsi:type="dcterms:W3CDTF">2012-04-24T18:31:34Z</dcterms:modified>
</cp:coreProperties>
</file>